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88" r:id="rId14"/>
    <p:sldId id="287" r:id="rId15"/>
    <p:sldId id="272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20" y="1660412"/>
            <a:ext cx="8463502" cy="5078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500655" y="1231975"/>
            <a:ext cx="238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  <a:p>
            <a:pPr algn="ctr"/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coord_fixed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drop reservoir storage below 280,000 acre-feet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Monthly shortages insensitive to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reservoir shortages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Largest shortages coincide with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lowest shortage 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3401898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696255" y="231521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449343" y="-22109"/>
            <a:ext cx="24331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+ Make historic red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/XXX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713</Words>
  <Application>Microsoft Office PowerPoint</Application>
  <PresentationFormat>Widescreen</PresentationFormat>
  <Paragraphs>169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54</cp:revision>
  <dcterms:created xsi:type="dcterms:W3CDTF">2020-02-26T02:23:49Z</dcterms:created>
  <dcterms:modified xsi:type="dcterms:W3CDTF">2020-02-27T06:03:51Z</dcterms:modified>
</cp:coreProperties>
</file>